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4EA"/>
          </a:solidFill>
        </a:fill>
      </a:tcStyle>
    </a:wholeTbl>
    <a:band2H>
      <a:tcTxStyle b="def" i="def"/>
      <a:tcStyle>
        <a:tcBdr/>
        <a:fill>
          <a:solidFill>
            <a:srgbClr val="E8EBF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 b="def" i="def"/>
      <a:tcStyle>
        <a:tcBdr/>
        <a:fill>
          <a:solidFill>
            <a:srgbClr val="F0F0F0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 b="def" i="def"/>
      <a:tcStyle>
        <a:tcBdr/>
        <a:fill>
          <a:solidFill>
            <a:srgbClr val="EBF1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92" name="Shape 92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457200" algn="ctr">
              <a:buSzTx/>
              <a:buFontTx/>
              <a:buNone/>
              <a:defRPr sz="2400"/>
            </a:lvl2pPr>
            <a:lvl3pPr marL="0" indent="914400" algn="ctr">
              <a:buSzTx/>
              <a:buFontTx/>
              <a:buNone/>
              <a:defRPr sz="2400"/>
            </a:lvl3pPr>
            <a:lvl4pPr marL="0" indent="1371600" algn="ctr">
              <a:buSzTx/>
              <a:buFontTx/>
              <a:buNone/>
              <a:defRPr sz="2400"/>
            </a:lvl4pPr>
            <a:lvl5pPr marL="0" indent="1828800" algn="ctr">
              <a:buSzTx/>
              <a:buFontTx/>
              <a:buNone/>
              <a:defRPr sz="2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1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Text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30" name="Body Level One…"/>
          <p:cNvSpPr txBox="1"/>
          <p:nvPr>
            <p:ph type="body" sz="quarter" idx="1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1pPr>
            <a:lvl2pPr marL="0" indent="457200">
              <a:buSzTx/>
              <a:buFontTx/>
              <a:buNone/>
              <a:defRPr sz="2400">
                <a:solidFill>
                  <a:srgbClr val="888888"/>
                </a:solidFill>
              </a:defRPr>
            </a:lvl2pPr>
            <a:lvl3pPr marL="0" indent="914400">
              <a:buSzTx/>
              <a:buFontTx/>
              <a:buNone/>
              <a:defRPr sz="2400">
                <a:solidFill>
                  <a:srgbClr val="888888"/>
                </a:solidFill>
              </a:defRPr>
            </a:lvl3pPr>
            <a:lvl4pPr marL="0" indent="1371600">
              <a:buSzTx/>
              <a:buFontTx/>
              <a:buNone/>
              <a:defRPr sz="2400">
                <a:solidFill>
                  <a:srgbClr val="888888"/>
                </a:solidFill>
              </a:defRPr>
            </a:lvl4pPr>
            <a:lvl5pPr marL="0" indent="1828800">
              <a:buSzTx/>
              <a:buFontTx/>
              <a:buNone/>
              <a:defRPr sz="2400">
                <a:solidFill>
                  <a:srgbClr val="888888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9" name="Body Level One…"/>
          <p:cNvSpPr txBox="1"/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 txBox="1"/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8" name="Body Level One…"/>
          <p:cNvSpPr txBox="1"/>
          <p:nvPr>
            <p:ph type="body" sz="quarter" idx="1"/>
          </p:nvPr>
        </p:nvSpPr>
        <p:spPr>
          <a:xfrm>
            <a:off x="839787" y="1681163"/>
            <a:ext cx="5157789" cy="823913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b="1" sz="2400"/>
            </a:lvl1pPr>
            <a:lvl2pPr marL="0" indent="457200">
              <a:buSzTx/>
              <a:buFontTx/>
              <a:buNone/>
              <a:defRPr b="1" sz="2400"/>
            </a:lvl2pPr>
            <a:lvl3pPr marL="0" indent="914400">
              <a:buSzTx/>
              <a:buFontTx/>
              <a:buNone/>
              <a:defRPr b="1" sz="2400"/>
            </a:lvl3pPr>
            <a:lvl4pPr marL="0" indent="1371600">
              <a:buSzTx/>
              <a:buFontTx/>
              <a:buNone/>
              <a:defRPr b="1" sz="2400"/>
            </a:lvl4pPr>
            <a:lvl5pPr marL="0" indent="1828800">
              <a:buSzTx/>
              <a:buFontTx/>
              <a:buNone/>
              <a:defRPr b="1" sz="2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9" name="Text Placeholder 4"/>
          <p:cNvSpPr/>
          <p:nvPr>
            <p:ph type="body" sz="quarter" idx="21"/>
          </p:nvPr>
        </p:nvSpPr>
        <p:spPr>
          <a:xfrm>
            <a:off x="6172200" y="1681163"/>
            <a:ext cx="5183188" cy="823913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FontTx/>
              <a:buNone/>
              <a:defRPr b="1" sz="2400"/>
            </a:pPr>
          </a:p>
        </p:txBody>
      </p:sp>
      <p:sp>
        <p:nvSpPr>
          <p:cNvPr id="5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itle Text"/>
          <p:cNvSpPr txBox="1"/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/>
            <a:r>
              <a:t>Title Text</a:t>
            </a:r>
          </a:p>
        </p:txBody>
      </p:sp>
      <p:sp>
        <p:nvSpPr>
          <p:cNvPr id="73" name="Body Level One…"/>
          <p:cNvSpPr txBox="1"/>
          <p:nvPr>
            <p:ph type="body" sz="half" idx="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" name="Text Placeholder 3"/>
          <p:cNvSpPr/>
          <p:nvPr>
            <p:ph type="body" sz="quarter" idx="2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/>
            </a:pPr>
          </a:p>
        </p:txBody>
      </p:sp>
      <p:sp>
        <p:nvSpPr>
          <p:cNvPr id="7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le Text"/>
          <p:cNvSpPr txBox="1"/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/>
            <a:r>
              <a:t>Title Text</a:t>
            </a:r>
          </a:p>
        </p:txBody>
      </p:sp>
      <p:sp>
        <p:nvSpPr>
          <p:cNvPr id="83" name="Picture Placeholder 2"/>
          <p:cNvSpPr/>
          <p:nvPr>
            <p:ph type="pic" sz="half" idx="2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84" name="Body Level One…"/>
          <p:cNvSpPr txBox="1"/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1095176" y="6414760"/>
            <a:ext cx="258624" cy="248305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1234439" marR="0" indent="-3200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slide2" descr="slide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57300" y="290511"/>
            <a:ext cx="9677400" cy="62769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slide11" descr="slide1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57300" y="290511"/>
            <a:ext cx="9677400" cy="62769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slide12" descr="slide1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57300" y="290511"/>
            <a:ext cx="9677400" cy="62769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slide3" descr="slide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57300" y="290511"/>
            <a:ext cx="9677400" cy="62769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slide4" descr="slide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57300" y="290511"/>
            <a:ext cx="9677400" cy="62769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slide5" descr="slide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57300" y="290511"/>
            <a:ext cx="9677400" cy="62769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slide6" descr="slide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57300" y="290511"/>
            <a:ext cx="9677400" cy="62769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slide7" descr="slide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57300" y="290511"/>
            <a:ext cx="9677400" cy="62769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slide8" descr="slide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57300" y="290511"/>
            <a:ext cx="9677400" cy="62769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slide9" descr="slide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57300" y="290511"/>
            <a:ext cx="9677400" cy="62769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slide10" descr="slide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57300" y="290511"/>
            <a:ext cx="9677400" cy="62769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